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334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25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41"/>
  </p:normalViewPr>
  <p:slideViewPr>
    <p:cSldViewPr snapToGrid="0">
      <p:cViewPr varScale="1">
        <p:scale>
          <a:sx n="81" d="100"/>
          <a:sy n="81" d="100"/>
        </p:scale>
        <p:origin x="552" y="1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DD2EB-CFCA-0F48-8EF1-D45A6841D7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A6E60-C8A0-B24A-8150-C6B4F350818E}"/>
              </a:ext>
            </a:extLst>
          </p:cNvPr>
          <p:cNvSpPr/>
          <p:nvPr/>
        </p:nvSpPr>
        <p:spPr>
          <a:xfrm>
            <a:off x="1146876" y="2394839"/>
            <a:ext cx="8276094" cy="2772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ImagePickerModule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reactContext)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(reactContext);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Add the listener for `onActivityResult`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reactContext.addActivityEventListener(mActivityEventListener);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getName()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"ImagePicker"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5848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FA2C9-A284-7049-9278-BAB8B184F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7CBC6-D1DF-4840-A5D2-AC0C6A92E499}"/>
              </a:ext>
            </a:extLst>
          </p:cNvPr>
          <p:cNvSpPr/>
          <p:nvPr/>
        </p:nvSpPr>
        <p:spPr>
          <a:xfrm>
            <a:off x="838199" y="824605"/>
            <a:ext cx="9793637" cy="5765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pickImage(final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promise)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currentActivity = getCurrentActivity();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(currentActivity ==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promise.reject(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E_ACTIVITY_DOES_NOT_EXIST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"Activity doesn't exist"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Store the promise to resolve/reject when picker returns data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mPickerPromise = promise;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galleryIntent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ACTION_PICK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galleryIntent.setType(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"image/*"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chooserIntent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.createChooser(galleryIntent,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"Pick an image"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currentActivity.startActivityForResult(chooserIntent,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IMAGE_PICKER_REQUEST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Exception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mPickerPromise.reject(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E_FAILED_TO_SHOW_PICKER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mPickerPromise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03805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E96B6-ED70-D040-A224-901B698983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192C3-4EB0-CE4B-BF61-A4FBF87071F6}"/>
              </a:ext>
            </a:extLst>
          </p:cNvPr>
          <p:cNvSpPr txBox="1"/>
          <p:nvPr/>
        </p:nvSpPr>
        <p:spPr>
          <a:xfrm>
            <a:off x="683217" y="78692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Listening to </a:t>
            </a:r>
            <a:r>
              <a:rPr lang="en-US" sz="2400" b="1" dirty="0" err="1"/>
              <a:t>LifeCycle</a:t>
            </a:r>
            <a:r>
              <a:rPr lang="en-US" sz="2400" b="1" dirty="0"/>
              <a:t>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EA62D-7229-6246-A8E0-6A83D2F93BB3}"/>
              </a:ext>
            </a:extLst>
          </p:cNvPr>
          <p:cNvSpPr txBox="1"/>
          <p:nvPr/>
        </p:nvSpPr>
        <p:spPr>
          <a:xfrm>
            <a:off x="760708" y="1503336"/>
            <a:ext cx="10670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Listening to the activity's </a:t>
            </a:r>
            <a:r>
              <a:rPr lang="en-US" sz="2000" dirty="0" err="1"/>
              <a:t>LifeCycle</a:t>
            </a:r>
            <a:r>
              <a:rPr lang="en-US" sz="2000" dirty="0"/>
              <a:t> events such as </a:t>
            </a:r>
            <a:r>
              <a:rPr lang="en-US" sz="2000" dirty="0" err="1">
                <a:highlight>
                  <a:srgbClr val="C0C0C0"/>
                </a:highlight>
              </a:rPr>
              <a:t>onResume</a:t>
            </a:r>
            <a:r>
              <a:rPr lang="en-US" sz="2000" dirty="0"/>
              <a:t>, </a:t>
            </a:r>
            <a:r>
              <a:rPr lang="en-US" sz="2000" dirty="0" err="1">
                <a:highlight>
                  <a:srgbClr val="C0C0C0"/>
                </a:highlight>
              </a:rPr>
              <a:t>onPause</a:t>
            </a:r>
            <a:r>
              <a:rPr lang="en-US" sz="2000" dirty="0"/>
              <a:t> etc. is very similar to how we implemented </a:t>
            </a:r>
            <a:r>
              <a:rPr lang="en-US" sz="2000" dirty="0" err="1">
                <a:highlight>
                  <a:srgbClr val="C0C0C0"/>
                </a:highlight>
              </a:rPr>
              <a:t>ActivityEventListener</a:t>
            </a:r>
            <a:r>
              <a:rPr lang="en-US" sz="2000" dirty="0"/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module must implement </a:t>
            </a:r>
            <a:r>
              <a:rPr lang="en-US" sz="2000" dirty="0" err="1">
                <a:highlight>
                  <a:srgbClr val="C0C0C0"/>
                </a:highlight>
              </a:rPr>
              <a:t>LifecycleEventListener</a:t>
            </a:r>
            <a:r>
              <a:rPr lang="en-US" sz="2000" dirty="0"/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Then, you need to register a listener in the module's constructor,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3A0A2-8875-D84B-9B2F-5DAD03691F4F}"/>
              </a:ext>
            </a:extLst>
          </p:cNvPr>
          <p:cNvSpPr txBox="1"/>
          <p:nvPr/>
        </p:nvSpPr>
        <p:spPr>
          <a:xfrm>
            <a:off x="1303150" y="3429000"/>
            <a:ext cx="892573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VN" dirty="0"/>
              <a:t>reactContext.addLifecycleEventListener(this); </a:t>
            </a:r>
          </a:p>
        </p:txBody>
      </p:sp>
    </p:spTree>
    <p:extLst>
      <p:ext uri="{BB962C8B-B14F-4D97-AF65-F5344CB8AC3E}">
        <p14:creationId xmlns:p14="http://schemas.microsoft.com/office/powerpoint/2010/main" val="333430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AC63D-16D5-B641-8E62-F4FDB6A64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80A0D5-1E43-AA4E-B0C1-2C8146702AC3}"/>
              </a:ext>
            </a:extLst>
          </p:cNvPr>
          <p:cNvSpPr/>
          <p:nvPr/>
        </p:nvSpPr>
        <p:spPr>
          <a:xfrm>
            <a:off x="1637654" y="2233317"/>
            <a:ext cx="6096000" cy="3503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onHostResume()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Activity `onResume`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onHostPause()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Activity `onPause`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onHostDestroy()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Activity `onDestroy`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3EDBB-0E7E-3A43-9CF7-AE007ECCB100}"/>
              </a:ext>
            </a:extLst>
          </p:cNvPr>
          <p:cNvSpPr txBox="1"/>
          <p:nvPr/>
        </p:nvSpPr>
        <p:spPr>
          <a:xfrm>
            <a:off x="805912" y="1348352"/>
            <a:ext cx="1054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listen to the activity's </a:t>
            </a:r>
            <a:r>
              <a:rPr lang="en-US" sz="2000" dirty="0" err="1"/>
              <a:t>LifeCycle</a:t>
            </a:r>
            <a:r>
              <a:rPr lang="en-US" sz="2000" dirty="0"/>
              <a:t> events by implementing the following methods: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93759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Module (countinue)</a:t>
            </a:r>
          </a:p>
          <a:p>
            <a:r>
              <a:rPr lang="en-VN" sz="1800" dirty="0"/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2B835-44AE-A343-BAC1-94D815010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FAF3-11E2-1949-9859-8A2EC1A770ED}"/>
              </a:ext>
            </a:extLst>
          </p:cNvPr>
          <p:cNvSpPr txBox="1"/>
          <p:nvPr/>
        </p:nvSpPr>
        <p:spPr>
          <a:xfrm>
            <a:off x="683217" y="78692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807F6-44BB-BA41-A26C-0DBA94D5BFC1}"/>
              </a:ext>
            </a:extLst>
          </p:cNvPr>
          <p:cNvSpPr txBox="1"/>
          <p:nvPr/>
        </p:nvSpPr>
        <p:spPr>
          <a:xfrm>
            <a:off x="1237281" y="2402238"/>
            <a:ext cx="9717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Native modules should not have any assumptions about what thread they are being called on, as the current assignment is subject to change in the future.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a blocking call is required, the heavy work should be dispatched to an internally managed worker thread, and any callbacks distributed from there.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51822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AA5CF-4306-BF41-884B-00947439E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71241-718C-CA4F-A49E-CAACD4985549}"/>
              </a:ext>
            </a:extLst>
          </p:cNvPr>
          <p:cNvSpPr txBox="1"/>
          <p:nvPr/>
        </p:nvSpPr>
        <p:spPr>
          <a:xfrm>
            <a:off x="683217" y="78692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Sending Events to JavaScript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9DE82-2FEC-F34C-9922-0A561E655E11}"/>
              </a:ext>
            </a:extLst>
          </p:cNvPr>
          <p:cNvSpPr/>
          <p:nvPr/>
        </p:nvSpPr>
        <p:spPr>
          <a:xfrm>
            <a:off x="878237" y="1447845"/>
            <a:ext cx="107454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A1A1A"/>
                </a:solidFill>
                <a:latin typeface="-apple-system"/>
              </a:rPr>
              <a:t>Native modules can signal events to JavaScript without being invoked directly. The easiest way to do this is to use the </a:t>
            </a:r>
            <a:r>
              <a:rPr lang="en-US" sz="2000" dirty="0" err="1">
                <a:highlight>
                  <a:srgbClr val="C0C0C0"/>
                </a:highlight>
              </a:rPr>
              <a:t>RCTDeviceEventEmitter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which can be obtained from the </a:t>
            </a:r>
            <a:r>
              <a:rPr lang="en-US" sz="2000" dirty="0" err="1">
                <a:highlight>
                  <a:srgbClr val="C0C0C0"/>
                </a:highlight>
              </a:rPr>
              <a:t>ReactContext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as in the code snippet below.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99E86-9E11-5A4C-929C-EBBF239B5B40}"/>
              </a:ext>
            </a:extLst>
          </p:cNvPr>
          <p:cNvSpPr/>
          <p:nvPr/>
        </p:nvSpPr>
        <p:spPr>
          <a:xfrm>
            <a:off x="1777139" y="2519222"/>
            <a:ext cx="8095281" cy="4019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com.facebook.react.modules.core.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DeviceEventManagerModule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WritableMap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sendEvent(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reactContext,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eventName,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Nullable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WritableMap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params)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reactContext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.getJSModule(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DeviceEventManagerModule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RCTDeviceEventEmitter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.emit(eventName, params);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WritableMap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params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.createMap();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params.putString(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"eventProperty"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"someValue"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sendEvent(reactContext,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"EventReminder"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params);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5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4FD76-0E4E-1146-AB2E-5596BE192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8962-FAF4-6043-9BDB-296AFC12E4A8}"/>
              </a:ext>
            </a:extLst>
          </p:cNvPr>
          <p:cNvSpPr txBox="1"/>
          <p:nvPr/>
        </p:nvSpPr>
        <p:spPr>
          <a:xfrm>
            <a:off x="557938" y="898902"/>
            <a:ext cx="109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JavaScript modules can then register to receive events by </a:t>
            </a:r>
            <a:r>
              <a:rPr lang="en-US" sz="2000" dirty="0" err="1">
                <a:highlight>
                  <a:srgbClr val="C0C0C0"/>
                </a:highlight>
              </a:rPr>
              <a:t>addListener</a:t>
            </a:r>
            <a:r>
              <a:rPr lang="en-US" sz="2000" dirty="0"/>
              <a:t> on the </a:t>
            </a:r>
            <a:r>
              <a:rPr lang="en-US" sz="2000" dirty="0" err="1">
                <a:highlight>
                  <a:srgbClr val="C0C0C0"/>
                </a:highlight>
              </a:rPr>
              <a:t>NativeEventEmitter</a:t>
            </a:r>
            <a:r>
              <a:rPr lang="en-US" sz="2000" dirty="0"/>
              <a:t> class.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B61FA-3829-9F40-9C18-A6C63F7EBFEC}"/>
              </a:ext>
            </a:extLst>
          </p:cNvPr>
          <p:cNvSpPr/>
          <p:nvPr/>
        </p:nvSpPr>
        <p:spPr>
          <a:xfrm>
            <a:off x="898902" y="2394133"/>
            <a:ext cx="9144000" cy="2779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20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NativeEventEmitter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20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NativeModules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20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0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 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20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eventEmitter = </a:t>
            </a:r>
            <a:r>
              <a:rPr lang="en-VN" sz="20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0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NativeEventEmitter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20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NativeModules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20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eventEmitter.addListener(</a:t>
            </a:r>
            <a:r>
              <a:rPr lang="en-VN" sz="20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'EventReminder'</a:t>
            </a: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(event) =&gt; 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console.log(event.eventProperty) </a:t>
            </a:r>
            <a:r>
              <a:rPr lang="en-VN" sz="20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"someValue"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20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5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14038-3D74-AF41-85DC-813ECF364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0A496-151C-1D43-BE92-D6065C3A90DF}"/>
              </a:ext>
            </a:extLst>
          </p:cNvPr>
          <p:cNvSpPr txBox="1"/>
          <p:nvPr/>
        </p:nvSpPr>
        <p:spPr>
          <a:xfrm>
            <a:off x="683216" y="786925"/>
            <a:ext cx="945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Getting activity result from </a:t>
            </a:r>
            <a:r>
              <a:rPr lang="en-US" sz="2400" b="1" dirty="0" err="1"/>
              <a:t>startActivityForResult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AE117-2337-9840-997B-3A4BAE30A94B}"/>
              </a:ext>
            </a:extLst>
          </p:cNvPr>
          <p:cNvSpPr txBox="1"/>
          <p:nvPr/>
        </p:nvSpPr>
        <p:spPr>
          <a:xfrm>
            <a:off x="683216" y="1580827"/>
            <a:ext cx="10670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You'll need to listen to </a:t>
            </a:r>
            <a:r>
              <a:rPr lang="en-US" sz="2000" dirty="0" err="1">
                <a:highlight>
                  <a:srgbClr val="C0C0C0"/>
                </a:highlight>
              </a:rPr>
              <a:t>onActivityResult</a:t>
            </a:r>
            <a:r>
              <a:rPr lang="en-US" sz="2000" dirty="0"/>
              <a:t> if you want to get results from an activity you started with </a:t>
            </a:r>
            <a:r>
              <a:rPr lang="en-US" sz="2000" dirty="0" err="1">
                <a:highlight>
                  <a:srgbClr val="C0C0C0"/>
                </a:highlight>
              </a:rPr>
              <a:t>startActivityForResult</a:t>
            </a:r>
            <a:r>
              <a:rPr lang="en-US" sz="2000" dirty="0"/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do this, you must extend </a:t>
            </a:r>
            <a:r>
              <a:rPr lang="en-US" sz="2000" dirty="0" err="1">
                <a:highlight>
                  <a:srgbClr val="C0C0C0"/>
                </a:highlight>
              </a:rPr>
              <a:t>BaseActivityEventListener</a:t>
            </a:r>
            <a:r>
              <a:rPr lang="en-US" sz="2000" dirty="0"/>
              <a:t> or implement </a:t>
            </a:r>
            <a:r>
              <a:rPr lang="en-US" sz="2000" dirty="0" err="1">
                <a:highlight>
                  <a:srgbClr val="C0C0C0"/>
                </a:highlight>
              </a:rPr>
              <a:t>ActivityEventListener</a:t>
            </a:r>
            <a:r>
              <a:rPr lang="en-US" sz="2000" dirty="0"/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former is preferred as it is more resilient to API changes. Then, you need to register the listener in the module's constructor,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1F0E3-E685-3D47-AFDE-1BFB71031B8B}"/>
              </a:ext>
            </a:extLst>
          </p:cNvPr>
          <p:cNvSpPr/>
          <p:nvPr/>
        </p:nvSpPr>
        <p:spPr>
          <a:xfrm>
            <a:off x="1180906" y="4259110"/>
            <a:ext cx="7901102" cy="287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reactContext.addActivityEventListener(mActivityResultListener);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6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4EB603-DEE7-C04D-8DED-8F4C9D562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26497-35FD-CA4F-B28A-A5C4DD94374F}"/>
              </a:ext>
            </a:extLst>
          </p:cNvPr>
          <p:cNvSpPr txBox="1"/>
          <p:nvPr/>
        </p:nvSpPr>
        <p:spPr>
          <a:xfrm>
            <a:off x="898902" y="1038386"/>
            <a:ext cx="10693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listen to </a:t>
            </a:r>
            <a:r>
              <a:rPr lang="en-US" sz="2000" dirty="0" err="1">
                <a:highlight>
                  <a:srgbClr val="C0C0C0"/>
                </a:highlight>
              </a:rPr>
              <a:t>onActivityResult</a:t>
            </a:r>
            <a:r>
              <a:rPr lang="en-US" sz="2000" dirty="0"/>
              <a:t> by implementing the following method: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E970A-57AB-8F4C-9524-5B026AE2DB9F}"/>
              </a:ext>
            </a:extLst>
          </p:cNvPr>
          <p:cNvSpPr/>
          <p:nvPr/>
        </p:nvSpPr>
        <p:spPr>
          <a:xfrm>
            <a:off x="1808135" y="1897875"/>
            <a:ext cx="6096000" cy="1942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onActivityResult(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activity,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final int requestCode,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final int resultCode,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intent)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Your logic here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5BB80-F650-9141-B878-086C9D7E0008}"/>
              </a:ext>
            </a:extLst>
          </p:cNvPr>
          <p:cNvSpPr txBox="1"/>
          <p:nvPr/>
        </p:nvSpPr>
        <p:spPr>
          <a:xfrm>
            <a:off x="898902" y="4107051"/>
            <a:ext cx="1045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will implement a basic image picker to demonstrate this. The image picker will expose the method </a:t>
            </a:r>
            <a:r>
              <a:rPr lang="en-US" sz="2000" dirty="0" err="1">
                <a:highlight>
                  <a:srgbClr val="C0C0C0"/>
                </a:highlight>
              </a:rPr>
              <a:t>pickImage</a:t>
            </a:r>
            <a:r>
              <a:rPr lang="en-US" sz="2000" dirty="0"/>
              <a:t> to JavaScript, which will return the path of the image when called.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12861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E3564-4A64-E545-BB80-75D8697E6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D5581-769F-0F49-93FD-C2DBCB9B4376}"/>
              </a:ext>
            </a:extLst>
          </p:cNvPr>
          <p:cNvSpPr/>
          <p:nvPr/>
        </p:nvSpPr>
        <p:spPr>
          <a:xfrm>
            <a:off x="838200" y="903575"/>
            <a:ext cx="9521126" cy="5452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package com.your-app-name;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android.app.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android.content.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android.net.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ActivityEventListener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BaseActivityEventListener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ImagePickerModule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static final int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IMAGE_PICKER_REQUEST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1081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E_ACTIVITY_DOES_NOT_EXIST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"E_ACTIVITY_DOES_NOT_EXIST"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E_PICKER_CANCELLED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"E_PICKER_CANCELLED"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E_FAILED_TO_SHOW_PICKER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"E_FAILED_TO_SHOW_PICKER"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E_NO_IMAGE_DATA_FOUND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"E_NO_IMAGE_DATA_FOUND"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mPickerPromise;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2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17C1B-6062-4C4D-8F7C-6CBEE0C6C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CD2347-A422-D841-8390-C324DB779639}"/>
              </a:ext>
            </a:extLst>
          </p:cNvPr>
          <p:cNvSpPr/>
          <p:nvPr/>
        </p:nvSpPr>
        <p:spPr>
          <a:xfrm>
            <a:off x="707756" y="947554"/>
            <a:ext cx="9877586" cy="5696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private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ActivityEventListener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mActivityEventListener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BaseActivityEventListener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onActivityResult(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activity, int requestCode, int resultCode,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intent)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(requestCode ==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IMAGE_PICKER_REQUEST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(mPickerPromise !=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(resultCode ==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RESULT_CANCELED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mPickerPromise.reject(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E_PICKER_CANCELLED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"Image picker was cancelled"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(resultCode ==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RESULT_OK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uri = intent.getData();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(uri ==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mPickerPromise.reject(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E_NO_IMAGE_DATA_FOUND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"No image data found"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mPickerPromise.resolve(uri.toString());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mPickerPromise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};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989063330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1296</Words>
  <Application>Microsoft Macintosh PowerPoint</Application>
  <PresentationFormat>Widescreen</PresentationFormat>
  <Paragraphs>187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var(--font-monospace)</vt:lpstr>
      <vt:lpstr>Arial</vt:lpstr>
      <vt:lpstr>Calibri</vt:lpstr>
      <vt:lpstr>Times New Roman</vt:lpstr>
      <vt:lpstr>cc_blue</vt:lpstr>
      <vt:lpstr>React Native Basic</vt:lpstr>
      <vt:lpstr>Native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38</cp:revision>
  <cp:lastPrinted>2020-04-06T06:57:46Z</cp:lastPrinted>
  <dcterms:created xsi:type="dcterms:W3CDTF">2020-04-06T02:02:09Z</dcterms:created>
  <dcterms:modified xsi:type="dcterms:W3CDTF">2020-06-02T09:22:22Z</dcterms:modified>
</cp:coreProperties>
</file>